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slide" Target="/ppt/slides/slide5.xml"/><Relationship Id="rId13" Type="http://schemas.openxmlformats.org/officeDocument/2006/relationships/image" Target="../media/image3.gif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slide" Target="/ppt/slides/slide2.xml"/><Relationship Id="rId9" Type="http://schemas.openxmlformats.org/officeDocument/2006/relationships/image" Target="../media/image9.png"/><Relationship Id="rId14" Type="http://schemas.openxmlformats.org/officeDocument/2006/relationships/image" Target="../media/image6.gif"/><Relationship Id="rId5" Type="http://schemas.openxmlformats.org/officeDocument/2006/relationships/image" Target="../media/image8.png"/><Relationship Id="rId6" Type="http://schemas.openxmlformats.org/officeDocument/2006/relationships/slide" Target="/ppt/slides/slide3.xml"/><Relationship Id="rId7" Type="http://schemas.openxmlformats.org/officeDocument/2006/relationships/image" Target="../media/image5.png"/><Relationship Id="rId8" Type="http://schemas.openxmlformats.org/officeDocument/2006/relationships/slide" Target="/ppt/slides/slide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/ppt/slides/slide1.xml"/><Relationship Id="rId5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slide" Target="/ppt/slides/slide1.xml"/><Relationship Id="rId5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slide" Target="/ppt/slides/slide1.xml"/><Relationship Id="rId5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slide" Target="/ppt/slides/slide1.xml"/><Relationship Id="rId5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1524000"/>
            <a:ext cx="2803928" cy="23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776" y="1531034"/>
            <a:ext cx="2810024" cy="23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6400" y="3855911"/>
            <a:ext cx="2810024" cy="23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3776" y="3855911"/>
            <a:ext cx="2810024" cy="23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134600" y="51816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A1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: THỬ TÀI HIỂU BIẾT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05800" y="5791200"/>
            <a:ext cx="7143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939236" y="223237"/>
            <a:ext cx="7143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457200" y="1524000"/>
            <a:ext cx="8305800" cy="3581400"/>
          </a:xfrm>
          <a:prstGeom prst="roundRect">
            <a:avLst>
              <a:gd fmla="val 16667" name="adj"/>
            </a:avLst>
          </a:prstGeom>
          <a:solidFill>
            <a:srgbClr val="F2F2F2">
              <a:alpha val="61960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câu hỏi cho bộ phận câu được in đậm: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Trong vườn, 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 hoa khoe sắc thắm khi mùa xuân về.</a:t>
            </a:r>
            <a:endParaRPr/>
          </a:p>
        </p:txBody>
      </p:sp>
      <p:pic>
        <p:nvPicPr>
          <p:cNvPr id="97" name="Google Shape;97;p1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5791200"/>
            <a:ext cx="71437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5791200"/>
            <a:ext cx="7143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457200" y="1524000"/>
            <a:ext cx="8305800" cy="3581400"/>
          </a:xfrm>
          <a:prstGeom prst="roundRect">
            <a:avLst>
              <a:gd fmla="val 16667" name="adj"/>
            </a:avLst>
          </a:prstGeom>
          <a:solidFill>
            <a:srgbClr val="F2F2F2">
              <a:alpha val="61960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 hạ bắt đầu từ tháng nào, kết thúc vào tháng nào?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Mùa hạ có hoa gì, quả gì?</a:t>
            </a:r>
            <a:endParaRPr sz="32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5791200"/>
            <a:ext cx="7143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57200" y="1524000"/>
            <a:ext cx="8305800" cy="3581400"/>
          </a:xfrm>
          <a:prstGeom prst="roundRect">
            <a:avLst>
              <a:gd fmla="val 16667" name="adj"/>
            </a:avLst>
          </a:prstGeom>
          <a:solidFill>
            <a:srgbClr val="F2F2F2">
              <a:alpha val="61960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bộ phận câu trả lời cho câu hỏi “Như thế nào?”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 cúc sung sướng khôn tả.</a:t>
            </a:r>
            <a:endParaRPr/>
          </a:p>
        </p:txBody>
      </p:sp>
      <p:cxnSp>
        <p:nvCxnSpPr>
          <p:cNvPr id="110" name="Google Shape;110;p16"/>
          <p:cNvCxnSpPr/>
          <p:nvPr/>
        </p:nvCxnSpPr>
        <p:spPr>
          <a:xfrm>
            <a:off x="4547968" y="3990536"/>
            <a:ext cx="11811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5791200"/>
            <a:ext cx="7143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457200" y="1524000"/>
            <a:ext cx="8305800" cy="3581400"/>
          </a:xfrm>
          <a:prstGeom prst="roundRect">
            <a:avLst>
              <a:gd fmla="val 16667" name="adj"/>
            </a:avLst>
          </a:prstGeom>
          <a:solidFill>
            <a:srgbClr val="F2F2F2">
              <a:alpha val="61960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một câu nói về đặc điểm thời tiết mùa đông.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